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5"/>
  </p:normalViewPr>
  <p:slideViewPr>
    <p:cSldViewPr snapToGrid="0" snapToObjects="1">
      <p:cViewPr varScale="1">
        <p:scale>
          <a:sx n="90" d="100"/>
          <a:sy n="90" d="100"/>
        </p:scale>
        <p:origin x="232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B64BD-85F8-FA4C-8DAD-4149409A3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6345D4-F685-BF47-ABF6-24AB7D61C5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7936F-F20E-AE47-ACD4-1C0B80132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384A-F376-A54F-A219-103F5B885220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B4CE0-45EB-B640-B97D-E14E3AFC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C5B94-0E5F-584B-A653-82D7B0A1A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4B3F-0671-1F4D-B56E-A501FB35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4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7D1BE-6F27-2845-B8BC-0467BBC52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D7DE7F-EA2B-A041-BD08-2D412B183E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797C0-082F-0144-AFA2-883093DB1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384A-F376-A54F-A219-103F5B885220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CBFE9-1C97-B048-8F9F-F91CD6231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799A3-7179-7645-96DA-AB5DD463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4B3F-0671-1F4D-B56E-A501FB35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0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F0FAED-B8A8-3F48-BB15-5F4684DCF5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FF93E2-E2AB-6041-AA91-D564F0AD7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4BDDA-7A86-1F44-961D-3FE0ECB6B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384A-F376-A54F-A219-103F5B885220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76F63-AC4C-084F-9F6C-79A8E5718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F9A5B-26F5-0C42-B470-D4EA15FFB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4B3F-0671-1F4D-B56E-A501FB35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0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FD8AF-FD43-034B-A0EB-169B7FBD7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67D70-B044-D341-94C8-DEBEAB99A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C8173-C63A-E24A-A3C0-913949DE8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384A-F376-A54F-A219-103F5B885220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278C2-148B-CB4A-96A0-085E5363D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B2746-AEFB-844D-B271-42ADD1E47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4B3F-0671-1F4D-B56E-A501FB35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96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710F9-2F3A-064D-AEA5-472B23536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B1E27-C963-8142-9EAC-CF18DF58E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3AD4E-A105-F84A-A6E1-39D80184B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384A-F376-A54F-A219-103F5B885220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D1090-5304-DC47-89C8-59A3ECDF0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40037-01BD-E645-BFA4-09768ED85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4B3F-0671-1F4D-B56E-A501FB35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50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05416-F73E-6242-A855-5A40EB18D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80860-F6C0-124B-806A-F129AB5EC3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54691A-9130-324C-9296-A6729D07D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A4B37-7ADC-B747-A262-C04D8340C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384A-F376-A54F-A219-103F5B885220}" type="datetimeFigureOut">
              <a:rPr lang="en-US" smtClean="0"/>
              <a:t>5/11/21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6A16B-758F-7146-ABEE-5C20AA20F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4A420-E383-1848-8254-5E602DFA1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4B3F-0671-1F4D-B56E-A501FB35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6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41E31-5768-0D4D-B954-5C804CAFC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C8831-F365-994C-A7CF-963F900CC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9B165F-AC6F-0049-95A0-B7800171D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7A1A6-AB66-9445-B971-2D65D08406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0AD55E-F13D-2C4F-BCC8-49955B1ADC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27303F-B123-B145-9F4E-143F56015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384A-F376-A54F-A219-103F5B885220}" type="datetimeFigureOut">
              <a:rPr lang="en-US" smtClean="0"/>
              <a:t>5/11/21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087456-F47A-4940-A6C7-EA1CF44A6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9C7EA0-1B6F-0B41-878D-540FD88A5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4B3F-0671-1F4D-B56E-A501FB35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0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39368-7CF0-634C-A34D-EBC6A9960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42A661-0153-1A4F-A2EB-BFE869057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384A-F376-A54F-A219-103F5B885220}" type="datetimeFigureOut">
              <a:rPr lang="en-US" smtClean="0"/>
              <a:t>5/11/21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7A8241-8874-3F44-B476-ECF0F1315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EB4F83-8CE1-084B-908A-5CD5AFE5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4B3F-0671-1F4D-B56E-A501FB35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6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65AD33-E4F3-6F4C-AC3F-55AC879C3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384A-F376-A54F-A219-103F5B885220}" type="datetimeFigureOut">
              <a:rPr lang="en-US" smtClean="0"/>
              <a:t>5/11/21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8E6FC5-2699-CB49-9C06-65BF00775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2FCBE8-335E-814C-8776-9AEF7008B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4B3F-0671-1F4D-B56E-A501FB35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0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D3A7A-37F7-3348-B498-E8CEE1D1B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D7A33-C30F-3041-BB96-03DB72E89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4534B-93DB-5544-BA49-3C763BDFC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CC2A2-F337-D944-87A8-234E05DA7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384A-F376-A54F-A219-103F5B885220}" type="datetimeFigureOut">
              <a:rPr lang="en-US" smtClean="0"/>
              <a:t>5/11/21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E3D70-320B-154D-AE8D-C4733982E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F892EE-3DD9-BA46-A7AB-E58145D75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4B3F-0671-1F4D-B56E-A501FB35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3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41804-8E63-0340-983C-EF517E15C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E3752-4243-2B47-ABD2-DBA83AEBD5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070AC-464F-B449-B51C-2355496D4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07D91-6AED-7C4C-89B5-3463D328E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384A-F376-A54F-A219-103F5B885220}" type="datetimeFigureOut">
              <a:rPr lang="en-US" smtClean="0"/>
              <a:t>5/11/21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139BB1-0C9C-7741-BE10-D7D96B194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2F10C-7EE3-4042-9C1B-ECD50144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4B3F-0671-1F4D-B56E-A501FB35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4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23C5EF-6A7D-1F49-9BFE-1FCC55227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939C8-EEF2-2C47-BD72-FABB7D726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965D6-03E4-914B-9514-6E13083939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0384A-F376-A54F-A219-103F5B885220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F6657-E518-FD43-8E4D-CF0269B21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87B47-76A1-9F4C-9647-58E42EB5C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74B3F-0671-1F4D-B56E-A501FB35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6C98-5F0A-CD43-95C2-FD2ADBED69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A0566E-C622-0146-8184-1B7574A4A4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D8D9B85-DDD3-044E-9609-B0A1B4E0B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45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0E8434B-43A4-FF42-80C2-21930C4E0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9521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person, sport&#10;&#10;Description automatically generated">
            <a:extLst>
              <a:ext uri="{FF2B5EF4-FFF2-40B4-BE49-F238E27FC236}">
                <a16:creationId xmlns:a16="http://schemas.microsoft.com/office/drawing/2014/main" id="{1D37AA73-7FE6-FA4E-A86B-AFEF60E8F7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05216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0DD5F859-7EE7-8744-BDBA-AE0B05D33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06282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973995D-9882-314D-9A91-61F75138F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64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6692531-49C2-174A-8970-3CE0C09E4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66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EBF476D-88F8-1347-A117-423985E4A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37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Escalante, Nina</dc:creator>
  <cp:lastModifiedBy>Escalante, Nina</cp:lastModifiedBy>
  <cp:revision>1</cp:revision>
  <dcterms:created xsi:type="dcterms:W3CDTF">2021-05-11T23:08:27Z</dcterms:created>
  <dcterms:modified xsi:type="dcterms:W3CDTF">2021-05-11T23:10:30Z</dcterms:modified>
</cp:coreProperties>
</file>